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86" r:id="rId2"/>
    <p:sldId id="270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6600"/>
    <a:srgbClr val="FFCC00"/>
    <a:srgbClr val="008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D461970-880C-452E-BB25-06F404B8FB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9916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75A42F-820D-4618-BA18-72C3A31C6F10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E5BEFA-098A-4C92-A81A-2444DBE72D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363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53452F-2FCF-494C-A0C5-05C9C60FED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6327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6C70AB-15EC-4236-B31B-B5A1D5B87E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0626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BDFC38-46D1-4958-8229-FA77F32DC5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78437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5DBD4AA-B15E-4109-8DFB-E1EDA49D0F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5429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02C6F8-6644-4CC2-A765-1A4463B3616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4651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F39041-BFF1-4B71-B9EA-343CC1C7962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7552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4DA4B2-787F-48D2-BCAD-1F49E6C418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2522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9F3EE5-1513-456E-AC41-DBDC402ADB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878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C6B6E6-504C-4885-BFDE-41AFC62ACB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8794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5E5487-74BD-4CFF-A7B6-3B3747955A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3900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342477-8F18-438F-9296-26B7876409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7522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7D8FF6-8375-4FB8-9297-8ADE59D990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4334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648B1C0-4B8F-494E-B2E3-C03C38BDA70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0" y="76200"/>
            <a:ext cx="91440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n-US" altLang="en-US" sz="3800" kern="0" dirty="0" smtClean="0">
                <a:solidFill>
                  <a:srgbClr val="008000"/>
                </a:solidFill>
              </a:rPr>
              <a:t>Me llamo ______		      Clase </a:t>
            </a:r>
            <a:r>
              <a:rPr lang="en-US" altLang="en-US" sz="3800" kern="0" dirty="0" smtClean="0">
                <a:solidFill>
                  <a:srgbClr val="008000"/>
                </a:solidFill>
              </a:rPr>
              <a:t>602</a:t>
            </a:r>
            <a:r>
              <a:rPr lang="en-US" altLang="en-US" sz="3800" kern="0" dirty="0" smtClean="0">
                <a:solidFill>
                  <a:srgbClr val="008000"/>
                </a:solidFill>
              </a:rPr>
              <a:t/>
            </a:r>
            <a:br>
              <a:rPr lang="en-US" altLang="en-US" sz="3800" kern="0" dirty="0" smtClean="0">
                <a:solidFill>
                  <a:srgbClr val="008000"/>
                </a:solidFill>
              </a:rPr>
            </a:br>
            <a:r>
              <a:rPr lang="en-US" altLang="en-US" sz="3800" kern="0" dirty="0" smtClean="0">
                <a:solidFill>
                  <a:srgbClr val="008000"/>
                </a:solidFill>
              </a:rPr>
              <a:t>La fecha es el </a:t>
            </a:r>
            <a:r>
              <a:rPr lang="en-US" altLang="en-US" sz="3800" kern="0" dirty="0" smtClean="0">
                <a:solidFill>
                  <a:srgbClr val="008000"/>
                </a:solidFill>
              </a:rPr>
              <a:t>23</a:t>
            </a:r>
            <a:r>
              <a:rPr lang="en-US" altLang="en-US" sz="3800" kern="0" dirty="0" smtClean="0">
                <a:solidFill>
                  <a:srgbClr val="008000"/>
                </a:solidFill>
              </a:rPr>
              <a:t> </a:t>
            </a:r>
            <a:r>
              <a:rPr lang="en-US" altLang="en-US" sz="3800" kern="0" dirty="0" smtClean="0">
                <a:solidFill>
                  <a:srgbClr val="008000"/>
                </a:solidFill>
              </a:rPr>
              <a:t>de mayo del 2018</a:t>
            </a:r>
            <a:endParaRPr lang="en-US" altLang="en-US" sz="3800" kern="0" dirty="0">
              <a:solidFill>
                <a:srgbClr val="008000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76200" y="1371600"/>
            <a:ext cx="8839200" cy="54102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buFontTx/>
              <a:buNone/>
            </a:pPr>
            <a:r>
              <a:rPr lang="en-US" altLang="en-US" kern="0" dirty="0" err="1" smtClean="0">
                <a:solidFill>
                  <a:srgbClr val="CC0000"/>
                </a:solidFill>
              </a:rPr>
              <a:t>Proposito</a:t>
            </a:r>
            <a:r>
              <a:rPr lang="en-US" altLang="en-US" kern="0" dirty="0" smtClean="0">
                <a:solidFill>
                  <a:srgbClr val="CC0000"/>
                </a:solidFill>
              </a:rPr>
              <a:t> # 69: </a:t>
            </a:r>
            <a:r>
              <a:rPr lang="en-US" altLang="en-US" kern="0" dirty="0" smtClean="0"/>
              <a:t>¿</a:t>
            </a:r>
            <a:r>
              <a:rPr lang="en-US" altLang="en-US" kern="0" dirty="0" err="1" smtClean="0"/>
              <a:t>Cómo</a:t>
            </a:r>
            <a:r>
              <a:rPr lang="en-US" altLang="en-US" kern="0" dirty="0" smtClean="0"/>
              <a:t> </a:t>
            </a:r>
            <a:r>
              <a:rPr lang="en-US" altLang="en-US" kern="0" dirty="0" err="1" smtClean="0"/>
              <a:t>practicamos</a:t>
            </a:r>
            <a:r>
              <a:rPr lang="en-US" altLang="en-US" kern="0" dirty="0" smtClean="0"/>
              <a:t> la </a:t>
            </a:r>
            <a:r>
              <a:rPr lang="en-US" altLang="en-US" kern="0" dirty="0" err="1" smtClean="0"/>
              <a:t>lectura</a:t>
            </a:r>
            <a:r>
              <a:rPr lang="en-US" altLang="en-US" kern="0" dirty="0" smtClean="0"/>
              <a:t>?</a:t>
            </a:r>
          </a:p>
          <a:p>
            <a:pPr marL="609600" indent="-609600">
              <a:buFontTx/>
              <a:buNone/>
            </a:pPr>
            <a:r>
              <a:rPr lang="en-US" altLang="en-US" i="1" kern="0" dirty="0" smtClean="0">
                <a:solidFill>
                  <a:srgbClr val="7030A0"/>
                </a:solidFill>
              </a:rPr>
              <a:t>L.O: to learn the difference between schools in the US and Latin America</a:t>
            </a:r>
          </a:p>
          <a:p>
            <a:pPr marL="609600" indent="-609600">
              <a:buFontTx/>
              <a:buNone/>
            </a:pPr>
            <a:r>
              <a:rPr lang="en-US" altLang="en-US" kern="0" dirty="0" err="1" smtClean="0">
                <a:solidFill>
                  <a:srgbClr val="CC0000"/>
                </a:solidFill>
              </a:rPr>
              <a:t>Actividad</a:t>
            </a:r>
            <a:r>
              <a:rPr lang="en-US" altLang="en-US" kern="0" dirty="0" smtClean="0">
                <a:solidFill>
                  <a:srgbClr val="CC0000"/>
                </a:solidFill>
              </a:rPr>
              <a:t> </a:t>
            </a:r>
            <a:r>
              <a:rPr lang="en-US" altLang="en-US" kern="0" dirty="0" err="1" smtClean="0">
                <a:solidFill>
                  <a:srgbClr val="CC0000"/>
                </a:solidFill>
              </a:rPr>
              <a:t>Inicial</a:t>
            </a:r>
            <a:r>
              <a:rPr lang="en-US" altLang="en-US" kern="0" dirty="0" smtClean="0">
                <a:solidFill>
                  <a:srgbClr val="CC0000"/>
                </a:solidFill>
              </a:rPr>
              <a:t>: </a:t>
            </a:r>
            <a:r>
              <a:rPr lang="en-US" altLang="en-US" kern="0" dirty="0" smtClean="0"/>
              <a:t>TEXTBOOK</a:t>
            </a:r>
          </a:p>
          <a:p>
            <a:r>
              <a:rPr lang="en-US" altLang="en-US" dirty="0"/>
              <a:t>Leer </a:t>
            </a:r>
            <a:r>
              <a:rPr lang="en-US" altLang="en-US" u="sng" dirty="0"/>
              <a:t>Dos Amigos</a:t>
            </a:r>
            <a:r>
              <a:rPr lang="en-US" altLang="en-US" dirty="0"/>
              <a:t> p. 110</a:t>
            </a:r>
          </a:p>
          <a:p>
            <a:r>
              <a:rPr lang="en-US" altLang="en-US" dirty="0" err="1"/>
              <a:t>Copia</a:t>
            </a:r>
            <a:r>
              <a:rPr lang="en-US" altLang="en-US" dirty="0"/>
              <a:t> y </a:t>
            </a:r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A</a:t>
            </a:r>
            <a:r>
              <a:rPr lang="en-US" altLang="en-US" dirty="0"/>
              <a:t> p. 111</a:t>
            </a:r>
          </a:p>
          <a:p>
            <a:r>
              <a:rPr lang="en-US" altLang="en-US" dirty="0" err="1"/>
              <a:t>Copia</a:t>
            </a:r>
            <a:r>
              <a:rPr lang="en-US" altLang="en-US" dirty="0"/>
              <a:t> y </a:t>
            </a:r>
            <a:r>
              <a:rPr lang="en-US" altLang="en-US" dirty="0" err="1"/>
              <a:t>responde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B</a:t>
            </a:r>
            <a:r>
              <a:rPr lang="en-US" altLang="en-US" dirty="0"/>
              <a:t> p.111</a:t>
            </a:r>
          </a:p>
          <a:p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C</a:t>
            </a:r>
            <a:r>
              <a:rPr lang="en-US" altLang="en-US" dirty="0"/>
              <a:t> p.111</a:t>
            </a:r>
          </a:p>
          <a:p>
            <a:pPr marL="609600" indent="-609600">
              <a:buFontTx/>
              <a:buNone/>
            </a:pPr>
            <a:endParaRPr lang="en-US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293399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427037"/>
            <a:ext cx="8991600" cy="4525963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/>
              <a:t>TEXTBOOK:</a:t>
            </a:r>
          </a:p>
          <a:p>
            <a:r>
              <a:rPr lang="en-US" altLang="en-US" dirty="0"/>
              <a:t>Leer </a:t>
            </a:r>
            <a:r>
              <a:rPr lang="en-US" altLang="en-US" u="sng" dirty="0" err="1"/>
              <a:t>Escuelas</a:t>
            </a:r>
            <a:r>
              <a:rPr lang="en-US" altLang="en-US" u="sng" dirty="0"/>
              <a:t> </a:t>
            </a:r>
            <a:r>
              <a:rPr lang="en-US" altLang="en-US" u="sng" dirty="0" err="1"/>
              <a:t>aqui</a:t>
            </a:r>
            <a:r>
              <a:rPr lang="en-US" altLang="en-US" u="sng" dirty="0"/>
              <a:t> y en </a:t>
            </a:r>
            <a:r>
              <a:rPr lang="en-US" altLang="en-US" u="sng" dirty="0" err="1"/>
              <a:t>Latinoamerica</a:t>
            </a:r>
            <a:r>
              <a:rPr lang="en-US" altLang="en-US" u="sng" dirty="0"/>
              <a:t> </a:t>
            </a:r>
            <a:r>
              <a:rPr lang="en-US" altLang="en-US" dirty="0"/>
              <a:t> p. </a:t>
            </a:r>
            <a:r>
              <a:rPr lang="en-US" altLang="en-US" dirty="0" smtClean="0"/>
              <a:t>112</a:t>
            </a:r>
          </a:p>
          <a:p>
            <a:r>
              <a:rPr lang="en-US" altLang="en-US" dirty="0" smtClean="0"/>
              <a:t>Make a list of all the COGNATES you find.</a:t>
            </a:r>
          </a:p>
          <a:p>
            <a:endParaRPr lang="en-US" altLang="en-US" dirty="0"/>
          </a:p>
          <a:p>
            <a:r>
              <a:rPr lang="en-US" altLang="en-US" dirty="0" err="1" smtClean="0"/>
              <a:t>Copia</a:t>
            </a:r>
            <a:r>
              <a:rPr lang="en-US" altLang="en-US" dirty="0" smtClean="0"/>
              <a:t> </a:t>
            </a:r>
            <a:r>
              <a:rPr lang="en-US" altLang="en-US" dirty="0"/>
              <a:t>y </a:t>
            </a:r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A</a:t>
            </a:r>
            <a:r>
              <a:rPr lang="en-US" altLang="en-US" dirty="0"/>
              <a:t> p. 113</a:t>
            </a:r>
          </a:p>
          <a:p>
            <a:r>
              <a:rPr lang="en-US" altLang="en-US" dirty="0" err="1"/>
              <a:t>Copia</a:t>
            </a:r>
            <a:r>
              <a:rPr lang="en-US" altLang="en-US" dirty="0"/>
              <a:t> y </a:t>
            </a:r>
            <a:r>
              <a:rPr lang="en-US" altLang="en-US" dirty="0" err="1"/>
              <a:t>responde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B</a:t>
            </a:r>
            <a:r>
              <a:rPr lang="en-US" altLang="en-US" dirty="0"/>
              <a:t> p.113</a:t>
            </a:r>
          </a:p>
          <a:p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C</a:t>
            </a:r>
            <a:r>
              <a:rPr lang="en-US" altLang="en-US" dirty="0"/>
              <a:t> p.113</a:t>
            </a:r>
          </a:p>
          <a:p>
            <a:r>
              <a:rPr lang="en-US" altLang="en-US" u="sng" dirty="0" smtClean="0"/>
              <a:t>QUIZ 4/5: CAPITULO 3 </a:t>
            </a:r>
            <a:r>
              <a:rPr lang="en-US" altLang="en-US" dirty="0" smtClean="0"/>
              <a:t>is on </a:t>
            </a:r>
            <a:r>
              <a:rPr lang="en-US" altLang="en-US" dirty="0" smtClean="0"/>
              <a:t>THURSDAY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Irregular verbs: </a:t>
            </a:r>
            <a:r>
              <a:rPr lang="en-US" altLang="en-US" dirty="0" err="1" smtClean="0"/>
              <a:t>Ir</a:t>
            </a:r>
            <a:r>
              <a:rPr lang="en-US" altLang="en-US" dirty="0" smtClean="0"/>
              <a:t>, Dar, </a:t>
            </a:r>
            <a:r>
              <a:rPr lang="en-US" altLang="en-US" dirty="0" err="1" smtClean="0"/>
              <a:t>Estar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Prepositions “A” &amp; “DE” + </a:t>
            </a:r>
            <a:r>
              <a:rPr lang="en-US" altLang="en-US" i="1" dirty="0" smtClean="0"/>
              <a:t>def. art. &amp; </a:t>
            </a:r>
            <a:r>
              <a:rPr lang="en-US" altLang="en-US" dirty="0" smtClean="0"/>
              <a:t>Contractions “al” / “del”, Personal “A”</a:t>
            </a:r>
            <a:endParaRPr lang="en-US" alt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1905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</a:t>
            </a:r>
            <a:r>
              <a:rPr lang="en-US" kern="0" smtClean="0">
                <a:solidFill>
                  <a:srgbClr val="FF0000"/>
                </a:solidFill>
              </a:rPr>
              <a:t># 69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10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2180</TotalTime>
  <Words>140</Words>
  <Application>Microsoft Office PowerPoint</Application>
  <PresentationFormat>On-screen Show (4:3)</PresentationFormat>
  <Paragraphs>20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PowerPoint Presentation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       Clase 8 IM La fecha es el 4 de noviembre del 2010</dc:title>
  <dc:creator>Helen Zumaeta</dc:creator>
  <cp:lastModifiedBy>Helen Zumaeta</cp:lastModifiedBy>
  <cp:revision>51</cp:revision>
  <dcterms:created xsi:type="dcterms:W3CDTF">2010-11-04T18:53:39Z</dcterms:created>
  <dcterms:modified xsi:type="dcterms:W3CDTF">2018-05-23T15:58:19Z</dcterms:modified>
</cp:coreProperties>
</file>